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reat Vibes" charset="1" panose="02000507080000020002"/>
      <p:regular r:id="rId7"/>
    </p:embeddedFont>
    <p:embeddedFont>
      <p:font typeface="Nourd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61364" y="11880395"/>
            <a:ext cx="22938072" cy="3945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7519"/>
              </a:lnSpc>
            </a:pPr>
            <a:r>
              <a:rPr lang="en-US" sz="34834">
                <a:solidFill>
                  <a:srgbClr val="2D1902"/>
                </a:solidFill>
                <a:latin typeface="Great Vibes"/>
                <a:ea typeface="Great Vibes"/>
                <a:cs typeface="Great Vibes"/>
                <a:sym typeface="Great Vibes"/>
              </a:rPr>
              <a:t>Welcome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956163" y="22386584"/>
            <a:ext cx="17968041" cy="19079029"/>
            <a:chOff x="0" y="0"/>
            <a:chExt cx="23957388" cy="25438706"/>
          </a:xfrm>
        </p:grpSpPr>
        <p:sp>
          <p:nvSpPr>
            <p:cNvPr name="Freeform 4" id="4"/>
            <p:cNvSpPr/>
            <p:nvPr/>
          </p:nvSpPr>
          <p:spPr>
            <a:xfrm flipH="false" flipV="false" rot="-5921558">
              <a:off x="2895932" y="18296942"/>
              <a:ext cx="3603996" cy="8954026"/>
            </a:xfrm>
            <a:custGeom>
              <a:avLst/>
              <a:gdLst/>
              <a:ahLst/>
              <a:cxnLst/>
              <a:rect r="r" b="b" t="t" l="l"/>
              <a:pathLst>
                <a:path h="8954026" w="3603996">
                  <a:moveTo>
                    <a:pt x="0" y="0"/>
                  </a:moveTo>
                  <a:lnTo>
                    <a:pt x="3603996" y="0"/>
                  </a:lnTo>
                  <a:lnTo>
                    <a:pt x="3603996" y="8954027"/>
                  </a:lnTo>
                  <a:lnTo>
                    <a:pt x="0" y="8954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7575227">
              <a:off x="7632792" y="15409681"/>
              <a:ext cx="3938430" cy="10608565"/>
            </a:xfrm>
            <a:custGeom>
              <a:avLst/>
              <a:gdLst/>
              <a:ahLst/>
              <a:cxnLst/>
              <a:rect r="r" b="b" t="t" l="l"/>
              <a:pathLst>
                <a:path h="10608565" w="3938430">
                  <a:moveTo>
                    <a:pt x="0" y="0"/>
                  </a:moveTo>
                  <a:lnTo>
                    <a:pt x="3938430" y="0"/>
                  </a:lnTo>
                  <a:lnTo>
                    <a:pt x="3938430" y="10608565"/>
                  </a:lnTo>
                  <a:lnTo>
                    <a:pt x="0" y="10608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8100000">
              <a:off x="11132493" y="18246143"/>
              <a:ext cx="2895159" cy="6111154"/>
            </a:xfrm>
            <a:custGeom>
              <a:avLst/>
              <a:gdLst/>
              <a:ahLst/>
              <a:cxnLst/>
              <a:rect r="r" b="b" t="t" l="l"/>
              <a:pathLst>
                <a:path h="6111154" w="2895159">
                  <a:moveTo>
                    <a:pt x="0" y="0"/>
                  </a:moveTo>
                  <a:lnTo>
                    <a:pt x="2895159" y="0"/>
                  </a:lnTo>
                  <a:lnTo>
                    <a:pt x="2895159" y="6111153"/>
                  </a:lnTo>
                  <a:lnTo>
                    <a:pt x="0" y="6111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263063">
              <a:off x="16967369" y="11237346"/>
              <a:ext cx="3603996" cy="8954026"/>
            </a:xfrm>
            <a:custGeom>
              <a:avLst/>
              <a:gdLst/>
              <a:ahLst/>
              <a:cxnLst/>
              <a:rect r="r" b="b" t="t" l="l"/>
              <a:pathLst>
                <a:path h="8954026" w="3603996">
                  <a:moveTo>
                    <a:pt x="0" y="0"/>
                  </a:moveTo>
                  <a:lnTo>
                    <a:pt x="3603995" y="0"/>
                  </a:lnTo>
                  <a:lnTo>
                    <a:pt x="3603995" y="8954026"/>
                  </a:lnTo>
                  <a:lnTo>
                    <a:pt x="0" y="8954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639627">
              <a:off x="12229557" y="14927415"/>
              <a:ext cx="7069455" cy="6380183"/>
            </a:xfrm>
            <a:custGeom>
              <a:avLst/>
              <a:gdLst/>
              <a:ahLst/>
              <a:cxnLst/>
              <a:rect r="r" b="b" t="t" l="l"/>
              <a:pathLst>
                <a:path h="6380183" w="7069455">
                  <a:moveTo>
                    <a:pt x="0" y="0"/>
                  </a:moveTo>
                  <a:lnTo>
                    <a:pt x="7069455" y="0"/>
                  </a:lnTo>
                  <a:lnTo>
                    <a:pt x="7069455" y="6380184"/>
                  </a:lnTo>
                  <a:lnTo>
                    <a:pt x="0" y="6380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9475876">
              <a:off x="9081961" y="17566353"/>
              <a:ext cx="2832367" cy="2768639"/>
            </a:xfrm>
            <a:custGeom>
              <a:avLst/>
              <a:gdLst/>
              <a:ahLst/>
              <a:cxnLst/>
              <a:rect r="r" b="b" t="t" l="l"/>
              <a:pathLst>
                <a:path h="2768639" w="2832367">
                  <a:moveTo>
                    <a:pt x="0" y="0"/>
                  </a:moveTo>
                  <a:lnTo>
                    <a:pt x="2832367" y="0"/>
                  </a:lnTo>
                  <a:lnTo>
                    <a:pt x="2832367" y="2768639"/>
                  </a:lnTo>
                  <a:lnTo>
                    <a:pt x="0" y="2768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9439740">
              <a:off x="16206134" y="21162532"/>
              <a:ext cx="2903870" cy="2874832"/>
            </a:xfrm>
            <a:custGeom>
              <a:avLst/>
              <a:gdLst/>
              <a:ahLst/>
              <a:cxnLst/>
              <a:rect r="r" b="b" t="t" l="l"/>
              <a:pathLst>
                <a:path h="2874832" w="2903870">
                  <a:moveTo>
                    <a:pt x="0" y="0"/>
                  </a:moveTo>
                  <a:lnTo>
                    <a:pt x="2903871" y="0"/>
                  </a:lnTo>
                  <a:lnTo>
                    <a:pt x="2903871" y="2874832"/>
                  </a:lnTo>
                  <a:lnTo>
                    <a:pt x="0" y="2874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true" flipV="false" rot="1216673">
              <a:off x="15437141" y="3887652"/>
              <a:ext cx="3901794" cy="9754484"/>
            </a:xfrm>
            <a:custGeom>
              <a:avLst/>
              <a:gdLst/>
              <a:ahLst/>
              <a:cxnLst/>
              <a:rect r="r" b="b" t="t" l="l"/>
              <a:pathLst>
                <a:path h="9754484" w="3901794">
                  <a:moveTo>
                    <a:pt x="3901794" y="0"/>
                  </a:moveTo>
                  <a:lnTo>
                    <a:pt x="0" y="0"/>
                  </a:lnTo>
                  <a:lnTo>
                    <a:pt x="0" y="9754485"/>
                  </a:lnTo>
                  <a:lnTo>
                    <a:pt x="3901794" y="9754485"/>
                  </a:lnTo>
                  <a:lnTo>
                    <a:pt x="3901794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true" flipV="false" rot="3316855">
              <a:off x="13571219" y="8002861"/>
              <a:ext cx="4600396" cy="4496887"/>
            </a:xfrm>
            <a:custGeom>
              <a:avLst/>
              <a:gdLst/>
              <a:ahLst/>
              <a:cxnLst/>
              <a:rect r="r" b="b" t="t" l="l"/>
              <a:pathLst>
                <a:path h="4496887" w="4600396">
                  <a:moveTo>
                    <a:pt x="4600396" y="0"/>
                  </a:moveTo>
                  <a:lnTo>
                    <a:pt x="0" y="0"/>
                  </a:lnTo>
                  <a:lnTo>
                    <a:pt x="0" y="4496887"/>
                  </a:lnTo>
                  <a:lnTo>
                    <a:pt x="4600396" y="4496887"/>
                  </a:lnTo>
                  <a:lnTo>
                    <a:pt x="4600396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897285">
              <a:off x="18701165" y="511836"/>
              <a:ext cx="3815072" cy="6577710"/>
            </a:xfrm>
            <a:custGeom>
              <a:avLst/>
              <a:gdLst/>
              <a:ahLst/>
              <a:cxnLst/>
              <a:rect r="r" b="b" t="t" l="l"/>
              <a:pathLst>
                <a:path h="6577710" w="3815072">
                  <a:moveTo>
                    <a:pt x="0" y="0"/>
                  </a:moveTo>
                  <a:lnTo>
                    <a:pt x="3815072" y="0"/>
                  </a:lnTo>
                  <a:lnTo>
                    <a:pt x="3815072" y="6577710"/>
                  </a:lnTo>
                  <a:lnTo>
                    <a:pt x="0" y="657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4878441">
            <a:off x="12429692" y="1072978"/>
            <a:ext cx="2702997" cy="6715520"/>
          </a:xfrm>
          <a:custGeom>
            <a:avLst/>
            <a:gdLst/>
            <a:ahLst/>
            <a:cxnLst/>
            <a:rect r="r" b="b" t="t" l="l"/>
            <a:pathLst>
              <a:path h="6715520" w="2702997">
                <a:moveTo>
                  <a:pt x="0" y="0"/>
                </a:moveTo>
                <a:lnTo>
                  <a:pt x="2702996" y="0"/>
                </a:lnTo>
                <a:lnTo>
                  <a:pt x="2702996" y="6715520"/>
                </a:lnTo>
                <a:lnTo>
                  <a:pt x="0" y="671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224772">
            <a:off x="8626221" y="1997520"/>
            <a:ext cx="2953822" cy="7956423"/>
          </a:xfrm>
          <a:custGeom>
            <a:avLst/>
            <a:gdLst/>
            <a:ahLst/>
            <a:cxnLst/>
            <a:rect r="r" b="b" t="t" l="l"/>
            <a:pathLst>
              <a:path h="7956423" w="2953822">
                <a:moveTo>
                  <a:pt x="0" y="0"/>
                </a:moveTo>
                <a:lnTo>
                  <a:pt x="2953823" y="0"/>
                </a:lnTo>
                <a:lnTo>
                  <a:pt x="2953823" y="7956423"/>
                </a:lnTo>
                <a:lnTo>
                  <a:pt x="0" y="7956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700000">
            <a:off x="6783899" y="3243232"/>
            <a:ext cx="2171369" cy="4583365"/>
          </a:xfrm>
          <a:custGeom>
            <a:avLst/>
            <a:gdLst/>
            <a:ahLst/>
            <a:cxnLst/>
            <a:rect r="r" b="b" t="t" l="l"/>
            <a:pathLst>
              <a:path h="4583365" w="2171369">
                <a:moveTo>
                  <a:pt x="0" y="0"/>
                </a:moveTo>
                <a:lnTo>
                  <a:pt x="2171369" y="0"/>
                </a:lnTo>
                <a:lnTo>
                  <a:pt x="2171369" y="4583366"/>
                </a:lnTo>
                <a:lnTo>
                  <a:pt x="0" y="4583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536936">
            <a:off x="1876114" y="6367675"/>
            <a:ext cx="2702997" cy="6715520"/>
          </a:xfrm>
          <a:custGeom>
            <a:avLst/>
            <a:gdLst/>
            <a:ahLst/>
            <a:cxnLst/>
            <a:rect r="r" b="b" t="t" l="l"/>
            <a:pathLst>
              <a:path h="6715520" w="2702997">
                <a:moveTo>
                  <a:pt x="0" y="0"/>
                </a:moveTo>
                <a:lnTo>
                  <a:pt x="2702997" y="0"/>
                </a:lnTo>
                <a:lnTo>
                  <a:pt x="2702997" y="6715520"/>
                </a:lnTo>
                <a:lnTo>
                  <a:pt x="0" y="671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0160372">
            <a:off x="2830378" y="5530505"/>
            <a:ext cx="5302092" cy="4785138"/>
          </a:xfrm>
          <a:custGeom>
            <a:avLst/>
            <a:gdLst/>
            <a:ahLst/>
            <a:cxnLst/>
            <a:rect r="r" b="b" t="t" l="l"/>
            <a:pathLst>
              <a:path h="4785138" w="5302092">
                <a:moveTo>
                  <a:pt x="0" y="0"/>
                </a:moveTo>
                <a:lnTo>
                  <a:pt x="5302092" y="0"/>
                </a:lnTo>
                <a:lnTo>
                  <a:pt x="5302092" y="4785138"/>
                </a:lnTo>
                <a:lnTo>
                  <a:pt x="0" y="47851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324123">
            <a:off x="8368891" y="6259960"/>
            <a:ext cx="2124275" cy="2076479"/>
          </a:xfrm>
          <a:custGeom>
            <a:avLst/>
            <a:gdLst/>
            <a:ahLst/>
            <a:cxnLst/>
            <a:rect r="r" b="b" t="t" l="l"/>
            <a:pathLst>
              <a:path h="2076479" w="2124275">
                <a:moveTo>
                  <a:pt x="0" y="0"/>
                </a:moveTo>
                <a:lnTo>
                  <a:pt x="2124276" y="0"/>
                </a:lnTo>
                <a:lnTo>
                  <a:pt x="2124276" y="2076479"/>
                </a:lnTo>
                <a:lnTo>
                  <a:pt x="0" y="2076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360259">
            <a:off x="2972134" y="3483182"/>
            <a:ext cx="2177903" cy="2156124"/>
          </a:xfrm>
          <a:custGeom>
            <a:avLst/>
            <a:gdLst/>
            <a:ahLst/>
            <a:cxnLst/>
            <a:rect r="r" b="b" t="t" l="l"/>
            <a:pathLst>
              <a:path h="2156124" w="2177903">
                <a:moveTo>
                  <a:pt x="0" y="0"/>
                </a:moveTo>
                <a:lnTo>
                  <a:pt x="2177903" y="0"/>
                </a:lnTo>
                <a:lnTo>
                  <a:pt x="2177903" y="2156124"/>
                </a:lnTo>
                <a:lnTo>
                  <a:pt x="0" y="21561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9626995">
            <a:off x="2063321" y="18130165"/>
            <a:ext cx="2926345" cy="7315863"/>
          </a:xfrm>
          <a:custGeom>
            <a:avLst/>
            <a:gdLst/>
            <a:ahLst/>
            <a:cxnLst/>
            <a:rect r="r" b="b" t="t" l="l"/>
            <a:pathLst>
              <a:path h="7315863" w="2926345">
                <a:moveTo>
                  <a:pt x="2926346" y="0"/>
                </a:moveTo>
                <a:lnTo>
                  <a:pt x="0" y="0"/>
                </a:lnTo>
                <a:lnTo>
                  <a:pt x="0" y="7315863"/>
                </a:lnTo>
                <a:lnTo>
                  <a:pt x="2926346" y="7315863"/>
                </a:lnTo>
                <a:lnTo>
                  <a:pt x="2926346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-9872821">
            <a:off x="1960869" y="18517096"/>
            <a:ext cx="3450297" cy="3372665"/>
          </a:xfrm>
          <a:custGeom>
            <a:avLst/>
            <a:gdLst/>
            <a:ahLst/>
            <a:cxnLst/>
            <a:rect r="r" b="b" t="t" l="l"/>
            <a:pathLst>
              <a:path h="3372665" w="3450297">
                <a:moveTo>
                  <a:pt x="3450297" y="0"/>
                </a:moveTo>
                <a:lnTo>
                  <a:pt x="0" y="0"/>
                </a:lnTo>
                <a:lnTo>
                  <a:pt x="0" y="3372665"/>
                </a:lnTo>
                <a:lnTo>
                  <a:pt x="3450297" y="3372665"/>
                </a:lnTo>
                <a:lnTo>
                  <a:pt x="345029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6053387">
            <a:off x="3695387" y="34304496"/>
            <a:ext cx="2861304" cy="4933283"/>
          </a:xfrm>
          <a:custGeom>
            <a:avLst/>
            <a:gdLst/>
            <a:ahLst/>
            <a:cxnLst/>
            <a:rect r="r" b="b" t="t" l="l"/>
            <a:pathLst>
              <a:path h="4933283" w="2861304">
                <a:moveTo>
                  <a:pt x="0" y="0"/>
                </a:moveTo>
                <a:lnTo>
                  <a:pt x="2861304" y="0"/>
                </a:lnTo>
                <a:lnTo>
                  <a:pt x="2861304" y="4933283"/>
                </a:lnTo>
                <a:lnTo>
                  <a:pt x="0" y="49332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6673366" y="20574686"/>
            <a:ext cx="15914067" cy="238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7649"/>
              </a:lnSpc>
            </a:pPr>
            <a:r>
              <a:rPr lang="en-US" sz="18578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HELENE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73366" y="26162919"/>
            <a:ext cx="15914067" cy="238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7649"/>
              </a:lnSpc>
            </a:pPr>
            <a:r>
              <a:rPr lang="en-US" sz="18578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JONATHAN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195454" y="15310818"/>
            <a:ext cx="18869891" cy="222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9878"/>
              </a:lnSpc>
            </a:pPr>
            <a:r>
              <a:rPr lang="en-US" sz="9289" spc="928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TO OUR WEDDING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242529" y="30536905"/>
            <a:ext cx="12697654" cy="222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9878"/>
              </a:lnSpc>
            </a:pPr>
            <a:r>
              <a:rPr lang="en-US" sz="9289" spc="928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19 AUGUST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56163" y="21349783"/>
            <a:ext cx="5348475" cy="4690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40919"/>
              </a:lnSpc>
              <a:spcBef>
                <a:spcPct val="0"/>
              </a:spcBef>
            </a:pPr>
            <a:r>
              <a:rPr lang="en-US" sz="20877">
                <a:solidFill>
                  <a:srgbClr val="2D1902"/>
                </a:solidFill>
                <a:latin typeface="Great Vibes"/>
                <a:ea typeface="Great Vibes"/>
                <a:cs typeface="Great Vibes"/>
                <a:sym typeface="Great Vibes"/>
              </a:rPr>
              <a:t>and</a:t>
            </a:r>
          </a:p>
        </p:txBody>
      </p:sp>
      <p:sp>
        <p:nvSpPr>
          <p:cNvPr name="Freeform 29" id="29"/>
          <p:cNvSpPr/>
          <p:nvPr/>
        </p:nvSpPr>
        <p:spPr>
          <a:xfrm flipH="true" flipV="false" rot="-4952879">
            <a:off x="21873456" y="4152674"/>
            <a:ext cx="2196835" cy="4637119"/>
          </a:xfrm>
          <a:custGeom>
            <a:avLst/>
            <a:gdLst/>
            <a:ahLst/>
            <a:cxnLst/>
            <a:rect r="r" b="b" t="t" l="l"/>
            <a:pathLst>
              <a:path h="4637119" w="2196835">
                <a:moveTo>
                  <a:pt x="2196836" y="0"/>
                </a:moveTo>
                <a:lnTo>
                  <a:pt x="0" y="0"/>
                </a:lnTo>
                <a:lnTo>
                  <a:pt x="0" y="4637119"/>
                </a:lnTo>
                <a:lnTo>
                  <a:pt x="2196836" y="4637119"/>
                </a:lnTo>
                <a:lnTo>
                  <a:pt x="219683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6272359">
            <a:off x="23215667" y="7529490"/>
            <a:ext cx="3911885" cy="3530476"/>
          </a:xfrm>
          <a:custGeom>
            <a:avLst/>
            <a:gdLst/>
            <a:ahLst/>
            <a:cxnLst/>
            <a:rect r="r" b="b" t="t" l="l"/>
            <a:pathLst>
              <a:path h="3530476" w="3911885">
                <a:moveTo>
                  <a:pt x="0" y="0"/>
                </a:moveTo>
                <a:lnTo>
                  <a:pt x="3911885" y="0"/>
                </a:lnTo>
                <a:lnTo>
                  <a:pt x="3911885" y="3530476"/>
                </a:lnTo>
                <a:lnTo>
                  <a:pt x="0" y="35304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5481749">
            <a:off x="2474845" y="31137648"/>
            <a:ext cx="3911885" cy="3530476"/>
          </a:xfrm>
          <a:custGeom>
            <a:avLst/>
            <a:gdLst/>
            <a:ahLst/>
            <a:cxnLst/>
            <a:rect r="r" b="b" t="t" l="l"/>
            <a:pathLst>
              <a:path h="3530476" w="3911885">
                <a:moveTo>
                  <a:pt x="0" y="0"/>
                </a:moveTo>
                <a:lnTo>
                  <a:pt x="3911885" y="0"/>
                </a:lnTo>
                <a:lnTo>
                  <a:pt x="3911885" y="3530476"/>
                </a:lnTo>
                <a:lnTo>
                  <a:pt x="0" y="35304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DAGyu06S7FA</dc:identifier>
  <dcterms:modified xsi:type="dcterms:W3CDTF">2011-08-01T06:04:30Z</dcterms:modified>
  <cp:revision>1</cp:revision>
  <dc:title>White Pink Yellow Modern Watercolor Illustrated Welcome to the Wedding Poster (32 x 48 in)</dc:title>
</cp:coreProperties>
</file>